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235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81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70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2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69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81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65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24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5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3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91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27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F369-487C-47C6-BE81-7B37478C9B8E}" type="datetimeFigureOut">
              <a:rPr lang="pt-BR" smtClean="0"/>
              <a:t>11/07/2023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78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12" y="0"/>
            <a:ext cx="32415712" cy="432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70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Samsung</dc:creator>
  <cp:lastModifiedBy>Samsung</cp:lastModifiedBy>
  <cp:revision>4</cp:revision>
  <dcterms:created xsi:type="dcterms:W3CDTF">2023-07-03T20:57:03Z</dcterms:created>
  <dcterms:modified xsi:type="dcterms:W3CDTF">2023-07-11T19:10:05Z</dcterms:modified>
</cp:coreProperties>
</file>